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288000" cy="10287000"/>
  <p:notesSz cx="6858000" cy="9144000"/>
  <p:embeddedFontLs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Alegreya Sans SC Black" panose="020B0604020202020204" charset="0"/>
      <p:regular r:id="rId16"/>
    </p:embeddedFont>
    <p:embeddedFont>
      <p:font typeface="Nine by Five" panose="020B0604020202020204" charset="0"/>
      <p:regular r:id="rId17"/>
    </p:embeddedFont>
    <p:embeddedFont>
      <p:font typeface="Adigiana Toybox" panose="020B0604020202020204" charset="-94"/>
      <p:regular r:id="rId18"/>
    </p:embeddedFont>
    <p:embeddedFont>
      <p:font typeface="Arimo" panose="020B0604020202020204" charset="0"/>
      <p:regular r:id="rId19"/>
    </p:embeddedFont>
    <p:embeddedFont>
      <p:font typeface="Jura Medium" panose="020B0604020202020204" charset="0"/>
      <p:regular r:id="rId20"/>
    </p:embeddedFont>
    <p:embeddedFont>
      <p:font typeface="Jura Medium Bold" panose="020B0604020202020204" charset="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534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2/17/2020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2/17/2020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2/17/2020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D0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34808" y="990600"/>
            <a:ext cx="11430728" cy="7665720"/>
            <a:chOff x="0" y="0"/>
            <a:chExt cx="15240971" cy="10220960"/>
          </a:xfrm>
        </p:grpSpPr>
        <p:sp>
          <p:nvSpPr>
            <p:cNvPr id="3" name="TextBox 3"/>
            <p:cNvSpPr txBox="1"/>
            <p:nvPr/>
          </p:nvSpPr>
          <p:spPr>
            <a:xfrm>
              <a:off x="0" y="1365885"/>
              <a:ext cx="15240971" cy="88550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2600"/>
                </a:lnSpc>
              </a:pPr>
              <a:r>
                <a:rPr lang="en-US" sz="14000" spc="1400">
                  <a:solidFill>
                    <a:srgbClr val="1C2529"/>
                  </a:solidFill>
                  <a:latin typeface="Nine by Five"/>
                </a:rPr>
                <a:t>DATA </a:t>
              </a:r>
            </a:p>
            <a:p>
              <a:pPr>
                <a:lnSpc>
                  <a:spcPts val="12600"/>
                </a:lnSpc>
              </a:pPr>
              <a:r>
                <a:rPr lang="en-US" sz="14000" spc="1400">
                  <a:solidFill>
                    <a:srgbClr val="1C2529"/>
                  </a:solidFill>
                  <a:latin typeface="Nine by Five"/>
                </a:rPr>
                <a:t>TUTARLILIGINI MICROSERVISLERILE SAGLAMA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19050"/>
              <a:ext cx="15240971" cy="7023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60"/>
                </a:lnSpc>
              </a:pPr>
              <a:r>
                <a:rPr lang="en-US" sz="3600" spc="359">
                  <a:solidFill>
                    <a:srgbClr val="1C2529"/>
                  </a:solidFill>
                  <a:latin typeface="Jura Medium"/>
                </a:rPr>
                <a:t>OLAYLAR GERÇEK BIR HIKAYEDEN ALINMIŞTIR</a:t>
              </a:r>
            </a:p>
          </p:txBody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5159794" cy="102870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1028700" y="9051290"/>
            <a:ext cx="16230600" cy="1235710"/>
            <a:chOff x="0" y="0"/>
            <a:chExt cx="21640800" cy="1647613"/>
          </a:xfrm>
        </p:grpSpPr>
        <p:sp>
          <p:nvSpPr>
            <p:cNvPr id="7" name="AutoShape 7"/>
            <p:cNvSpPr/>
            <p:nvPr/>
          </p:nvSpPr>
          <p:spPr>
            <a:xfrm>
              <a:off x="0" y="0"/>
              <a:ext cx="21640800" cy="1647613"/>
            </a:xfrm>
            <a:prstGeom prst="rect">
              <a:avLst/>
            </a:prstGeom>
            <a:solidFill>
              <a:srgbClr val="1C2529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11811042" y="395182"/>
              <a:ext cx="9397958" cy="8858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950"/>
                </a:lnSpc>
              </a:pPr>
              <a:r>
                <a:rPr lang="en-US" sz="4500">
                  <a:solidFill>
                    <a:srgbClr val="FFFFFF"/>
                  </a:solidFill>
                  <a:latin typeface="Nine by Five"/>
                </a:rPr>
                <a:t>@coderbora</a:t>
              </a:r>
            </a:p>
          </p:txBody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3533415" y="9302448"/>
            <a:ext cx="904206" cy="733394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1387163" y="9181681"/>
            <a:ext cx="4147645" cy="974927"/>
            <a:chOff x="0" y="0"/>
            <a:chExt cx="5530193" cy="1299903"/>
          </a:xfrm>
        </p:grpSpPr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0" y="0"/>
              <a:ext cx="1126583" cy="1299903"/>
            </a:xfrm>
            <a:prstGeom prst="rect">
              <a:avLst/>
            </a:prstGeom>
          </p:spPr>
        </p:pic>
        <p:sp>
          <p:nvSpPr>
            <p:cNvPr id="12" name="TextBox 12"/>
            <p:cNvSpPr txBox="1"/>
            <p:nvPr/>
          </p:nvSpPr>
          <p:spPr>
            <a:xfrm>
              <a:off x="1246752" y="279738"/>
              <a:ext cx="4283441" cy="7690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317"/>
                </a:lnSpc>
              </a:pPr>
              <a:r>
                <a:rPr lang="en-US" sz="3925">
                  <a:solidFill>
                    <a:srgbClr val="FFFFFF"/>
                  </a:solidFill>
                  <a:latin typeface="Nine by Five"/>
                </a:rPr>
                <a:t>www.borakasmer.com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D0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210300" y="3672840"/>
            <a:ext cx="7696200" cy="5585460"/>
            <a:chOff x="0" y="0"/>
            <a:chExt cx="10261600" cy="7447280"/>
          </a:xfrm>
        </p:grpSpPr>
        <p:sp>
          <p:nvSpPr>
            <p:cNvPr id="3" name="TextBox 3"/>
            <p:cNvSpPr txBox="1"/>
            <p:nvPr/>
          </p:nvSpPr>
          <p:spPr>
            <a:xfrm>
              <a:off x="0" y="-114300"/>
              <a:ext cx="10261600" cy="7518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800"/>
                </a:lnSpc>
              </a:pPr>
              <a:r>
                <a:rPr lang="en-US" sz="3200" spc="320">
                  <a:solidFill>
                    <a:srgbClr val="1C2529"/>
                  </a:solidFill>
                  <a:latin typeface="Jura Medium Bold"/>
                </a:rPr>
                <a:t>LEARNING CENTER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3258820"/>
              <a:ext cx="10261600" cy="7518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800"/>
                </a:lnSpc>
              </a:pPr>
              <a:r>
                <a:rPr lang="en-US" sz="3200" spc="320">
                  <a:solidFill>
                    <a:srgbClr val="1C2529"/>
                  </a:solidFill>
                  <a:latin typeface="Jura Medium Bold"/>
                </a:rPr>
                <a:t>TELEPHONE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5803900"/>
              <a:ext cx="10261600" cy="7518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800"/>
                </a:lnSpc>
              </a:pPr>
              <a:r>
                <a:rPr lang="en-US" sz="3200" spc="320">
                  <a:solidFill>
                    <a:srgbClr val="1C2529"/>
                  </a:solidFill>
                  <a:latin typeface="Jura Medium Bold"/>
                </a:rPr>
                <a:t>EMAIL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777240"/>
              <a:ext cx="10261600" cy="15519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800"/>
                </a:lnSpc>
              </a:pPr>
              <a:r>
                <a:rPr lang="en-US" sz="3200">
                  <a:solidFill>
                    <a:srgbClr val="1C2529"/>
                  </a:solidFill>
                  <a:latin typeface="Jura Medium"/>
                </a:rPr>
                <a:t>123 Anywhere St., Any City, State, Country 12345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4150360"/>
              <a:ext cx="10261600" cy="7518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800"/>
                </a:lnSpc>
              </a:pPr>
              <a:r>
                <a:rPr lang="en-US" sz="3200">
                  <a:solidFill>
                    <a:srgbClr val="1C2529"/>
                  </a:solidFill>
                  <a:latin typeface="Jura Medium"/>
                </a:rPr>
                <a:t>123 456 7890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6695440"/>
              <a:ext cx="10261600" cy="7518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800"/>
                </a:lnSpc>
              </a:pPr>
              <a:r>
                <a:rPr lang="en-US" sz="3200">
                  <a:solidFill>
                    <a:srgbClr val="1C2529"/>
                  </a:solidFill>
                  <a:latin typeface="Jura Medium"/>
                </a:rPr>
                <a:t>hello@reallygreatsite.com</a:t>
              </a:r>
            </a:p>
          </p:txBody>
        </p:sp>
      </p:grpSp>
      <p:sp>
        <p:nvSpPr>
          <p:cNvPr id="9" name="AutoShape 9"/>
          <p:cNvSpPr/>
          <p:nvPr/>
        </p:nvSpPr>
        <p:spPr>
          <a:xfrm>
            <a:off x="4610100" y="0"/>
            <a:ext cx="1028700" cy="9258300"/>
          </a:xfrm>
          <a:prstGeom prst="rect">
            <a:avLst/>
          </a:prstGeom>
          <a:solidFill>
            <a:srgbClr val="1C2529"/>
          </a:solidFill>
        </p:spPr>
      </p:sp>
      <p:sp>
        <p:nvSpPr>
          <p:cNvPr id="10" name="TextBox 10"/>
          <p:cNvSpPr txBox="1"/>
          <p:nvPr/>
        </p:nvSpPr>
        <p:spPr>
          <a:xfrm rot="-5400000">
            <a:off x="-1643062" y="3709988"/>
            <a:ext cx="8229600" cy="2867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0800"/>
              </a:lnSpc>
            </a:pPr>
            <a:r>
              <a:rPr lang="en-US" sz="12000" spc="1200">
                <a:solidFill>
                  <a:srgbClr val="1C2529"/>
                </a:solidFill>
                <a:latin typeface="Nine by Five"/>
              </a:rPr>
              <a:t>ENROL YOUR KIDS NOW!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10325100" y="1028700"/>
            <a:ext cx="6934200" cy="967740"/>
            <a:chOff x="0" y="0"/>
            <a:chExt cx="9245600" cy="1290320"/>
          </a:xfrm>
        </p:grpSpPr>
        <p:sp>
          <p:nvSpPr>
            <p:cNvPr id="12" name="TextBox 12"/>
            <p:cNvSpPr txBox="1"/>
            <p:nvPr/>
          </p:nvSpPr>
          <p:spPr>
            <a:xfrm>
              <a:off x="0" y="180975"/>
              <a:ext cx="6604000" cy="11093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5760"/>
                </a:lnSpc>
              </a:pPr>
              <a:r>
                <a:rPr lang="en-US" sz="6400">
                  <a:solidFill>
                    <a:srgbClr val="1C2529"/>
                  </a:solidFill>
                  <a:latin typeface="Nine by Five"/>
                </a:rPr>
                <a:t>Contact Details</a:t>
              </a:r>
            </a:p>
          </p:txBody>
        </p:sp>
        <p:sp>
          <p:nvSpPr>
            <p:cNvPr id="13" name="AutoShape 13"/>
            <p:cNvSpPr/>
            <p:nvPr/>
          </p:nvSpPr>
          <p:spPr>
            <a:xfrm>
              <a:off x="7086600" y="604520"/>
              <a:ext cx="2159000" cy="81280"/>
            </a:xfrm>
            <a:prstGeom prst="rect">
              <a:avLst/>
            </a:prstGeom>
            <a:solidFill>
              <a:srgbClr val="1C2529"/>
            </a:solidFill>
          </p:spPr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25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514826" y="-1409700"/>
            <a:ext cx="9131282" cy="765218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 l="14236" r="14236"/>
          <a:stretch>
            <a:fillRect/>
          </a:stretch>
        </p:blipFill>
        <p:spPr>
          <a:xfrm>
            <a:off x="9345930" y="742950"/>
            <a:ext cx="7848600" cy="82296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9545356" y="7769527"/>
            <a:ext cx="5442733" cy="2177883"/>
            <a:chOff x="0" y="0"/>
            <a:chExt cx="7256978" cy="2903844"/>
          </a:xfrm>
        </p:grpSpPr>
        <p:sp>
          <p:nvSpPr>
            <p:cNvPr id="5" name="AutoShape 5"/>
            <p:cNvSpPr/>
            <p:nvPr/>
          </p:nvSpPr>
          <p:spPr>
            <a:xfrm>
              <a:off x="0" y="0"/>
              <a:ext cx="7256978" cy="2903844"/>
            </a:xfrm>
            <a:prstGeom prst="rect">
              <a:avLst/>
            </a:prstGeom>
            <a:solidFill>
              <a:srgbClr val="FDD05A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321090" y="455568"/>
              <a:ext cx="6614798" cy="21736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5968"/>
                </a:lnSpc>
              </a:pPr>
              <a:r>
                <a:rPr lang="en-US" sz="6631" spc="663">
                  <a:solidFill>
                    <a:srgbClr val="1C2529"/>
                  </a:solidFill>
                  <a:latin typeface="Nine by Five"/>
                </a:rPr>
                <a:t>SIMPLY DEVELOPER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028700" y="1028700"/>
            <a:ext cx="6286500" cy="967740"/>
            <a:chOff x="0" y="0"/>
            <a:chExt cx="8382000" cy="1290320"/>
          </a:xfrm>
        </p:grpSpPr>
        <p:sp>
          <p:nvSpPr>
            <p:cNvPr id="8" name="TextBox 8"/>
            <p:cNvSpPr txBox="1"/>
            <p:nvPr/>
          </p:nvSpPr>
          <p:spPr>
            <a:xfrm>
              <a:off x="2413000" y="180975"/>
              <a:ext cx="5969000" cy="11093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760"/>
                </a:lnSpc>
              </a:pPr>
              <a:r>
                <a:rPr lang="en-US" sz="6400">
                  <a:solidFill>
                    <a:srgbClr val="FDD05A"/>
                  </a:solidFill>
                  <a:latin typeface="Nine by Five"/>
                </a:rPr>
                <a:t>Ben Kimim</a:t>
              </a:r>
            </a:p>
          </p:txBody>
        </p:sp>
        <p:sp>
          <p:nvSpPr>
            <p:cNvPr id="9" name="AutoShape 9"/>
            <p:cNvSpPr/>
            <p:nvPr/>
          </p:nvSpPr>
          <p:spPr>
            <a:xfrm>
              <a:off x="0" y="608739"/>
              <a:ext cx="1394221" cy="72841"/>
            </a:xfrm>
            <a:prstGeom prst="rect">
              <a:avLst/>
            </a:prstGeom>
            <a:solidFill>
              <a:srgbClr val="FDD05A"/>
            </a:solidFill>
          </p:spPr>
        </p:sp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745104" y="8463965"/>
            <a:ext cx="1823035" cy="1823035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028700" y="1978546"/>
            <a:ext cx="5923431" cy="65909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03"/>
              </a:lnSpc>
            </a:pPr>
            <a:r>
              <a:rPr lang="en-US" sz="3015" spc="301">
                <a:solidFill>
                  <a:srgbClr val="FDD05A"/>
                </a:solidFill>
                <a:latin typeface="Jura Medium Bold"/>
              </a:rPr>
              <a:t>BORA KASMER</a:t>
            </a:r>
          </a:p>
          <a:p>
            <a:pPr>
              <a:lnSpc>
                <a:spcPts val="4703"/>
              </a:lnSpc>
            </a:pPr>
            <a:endParaRPr lang="en-US" sz="3015" spc="301">
              <a:solidFill>
                <a:srgbClr val="FDD05A"/>
              </a:solidFill>
              <a:latin typeface="Jura Medium Bold"/>
            </a:endParaRPr>
          </a:p>
          <a:p>
            <a:pPr marL="497808" lvl="1" indent="-248904">
              <a:lnSpc>
                <a:spcPts val="4703"/>
              </a:lnSpc>
              <a:buFont typeface="Arial"/>
              <a:buChar char="•"/>
            </a:pPr>
            <a:r>
              <a:rPr lang="en-US" sz="3015" spc="301">
                <a:solidFill>
                  <a:srgbClr val="FDD05A"/>
                </a:solidFill>
                <a:latin typeface="Jura Medium Bold"/>
              </a:rPr>
              <a:t>25 YILDIR KOD YAZIYOR.</a:t>
            </a:r>
          </a:p>
          <a:p>
            <a:pPr>
              <a:lnSpc>
                <a:spcPts val="4703"/>
              </a:lnSpc>
            </a:pPr>
            <a:endParaRPr lang="en-US" sz="3015" spc="301">
              <a:solidFill>
                <a:srgbClr val="FDD05A"/>
              </a:solidFill>
              <a:latin typeface="Jura Medium Bold"/>
            </a:endParaRPr>
          </a:p>
          <a:p>
            <a:pPr marL="497808" lvl="1" indent="-248904">
              <a:lnSpc>
                <a:spcPts val="4703"/>
              </a:lnSpc>
              <a:buFont typeface="Arial"/>
              <a:buChar char="•"/>
            </a:pPr>
            <a:r>
              <a:rPr lang="en-US" sz="3015" spc="301">
                <a:solidFill>
                  <a:srgbClr val="FDD05A"/>
                </a:solidFill>
                <a:latin typeface="Jura Medium Bold"/>
              </a:rPr>
              <a:t>VBT BILGI TEKNOLOJILERIN'DE YAZILIM MİMARI.</a:t>
            </a:r>
          </a:p>
          <a:p>
            <a:pPr>
              <a:lnSpc>
                <a:spcPts val="4703"/>
              </a:lnSpc>
            </a:pPr>
            <a:endParaRPr lang="en-US" sz="3015" spc="301">
              <a:solidFill>
                <a:srgbClr val="FDD05A"/>
              </a:solidFill>
              <a:latin typeface="Jura Medium Bold"/>
            </a:endParaRPr>
          </a:p>
          <a:p>
            <a:pPr marL="497808" lvl="1" indent="-248904">
              <a:lnSpc>
                <a:spcPts val="4703"/>
              </a:lnSpc>
              <a:buFont typeface="Arial"/>
              <a:buChar char="•"/>
            </a:pPr>
            <a:r>
              <a:rPr lang="en-US" sz="3015" spc="301">
                <a:solidFill>
                  <a:srgbClr val="FDD05A"/>
                </a:solidFill>
                <a:latin typeface="Jura Medium Bold"/>
              </a:rPr>
              <a:t>2 KIZ BABASI, 1 KIZ KOCASI.</a:t>
            </a:r>
          </a:p>
          <a:p>
            <a:pPr>
              <a:lnSpc>
                <a:spcPts val="4703"/>
              </a:lnSpc>
            </a:pPr>
            <a:endParaRPr lang="en-US" sz="3015" spc="301">
              <a:solidFill>
                <a:srgbClr val="FDD05A"/>
              </a:solidFill>
              <a:latin typeface="Jura Medium 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2568139" y="9041168"/>
            <a:ext cx="4383992" cy="8079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  <a:spcBef>
                <a:spcPct val="0"/>
              </a:spcBef>
            </a:pPr>
            <a:r>
              <a:rPr lang="en-US" sz="4500" dirty="0">
                <a:solidFill>
                  <a:srgbClr val="FFFFFF"/>
                </a:solidFill>
                <a:latin typeface="Nine by Five"/>
              </a:rPr>
              <a:t>github.com/</a:t>
            </a:r>
            <a:r>
              <a:rPr lang="en-US" sz="4500" dirty="0" err="1">
                <a:solidFill>
                  <a:srgbClr val="FFFFFF"/>
                </a:solidFill>
                <a:latin typeface="Nine by Five"/>
              </a:rPr>
              <a:t>borakasmer</a:t>
            </a:r>
            <a:endParaRPr lang="en-US" sz="4500" dirty="0">
              <a:solidFill>
                <a:srgbClr val="FFFFFF"/>
              </a:solidFill>
              <a:latin typeface="Nine by Fiv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25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888927" y="1885950"/>
            <a:ext cx="6394847" cy="6515100"/>
            <a:chOff x="0" y="0"/>
            <a:chExt cx="8526462" cy="8686800"/>
          </a:xfrm>
        </p:grpSpPr>
        <p:sp>
          <p:nvSpPr>
            <p:cNvPr id="3" name="TextBox 3"/>
            <p:cNvSpPr txBox="1"/>
            <p:nvPr/>
          </p:nvSpPr>
          <p:spPr>
            <a:xfrm>
              <a:off x="423862" y="8271510"/>
              <a:ext cx="1620520" cy="4152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20"/>
                </a:lnSpc>
              </a:pPr>
              <a:r>
                <a:rPr lang="en-US" sz="1800">
                  <a:solidFill>
                    <a:srgbClr val="1C2529"/>
                  </a:solidFill>
                  <a:latin typeface="Arimo"/>
                </a:rPr>
                <a:t>Item 1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2044382" y="8271510"/>
              <a:ext cx="1620520" cy="4152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20"/>
                </a:lnSpc>
              </a:pPr>
              <a:r>
                <a:rPr lang="en-US" sz="1800">
                  <a:solidFill>
                    <a:srgbClr val="1C2529"/>
                  </a:solidFill>
                  <a:latin typeface="Arimo"/>
                </a:rPr>
                <a:t>Item 2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3664902" y="8271510"/>
              <a:ext cx="1620520" cy="4152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20"/>
                </a:lnSpc>
              </a:pPr>
              <a:r>
                <a:rPr lang="en-US" sz="1800">
                  <a:solidFill>
                    <a:srgbClr val="1C2529"/>
                  </a:solidFill>
                  <a:latin typeface="Arimo"/>
                </a:rPr>
                <a:t>Item 3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5285422" y="8271510"/>
              <a:ext cx="1620520" cy="4152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20"/>
                </a:lnSpc>
              </a:pPr>
              <a:r>
                <a:rPr lang="en-US" sz="1800">
                  <a:solidFill>
                    <a:srgbClr val="1C2529"/>
                  </a:solidFill>
                  <a:latin typeface="Arimo"/>
                </a:rPr>
                <a:t>Item 4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6905942" y="8271510"/>
              <a:ext cx="1620520" cy="4152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20"/>
                </a:lnSpc>
              </a:pPr>
              <a:r>
                <a:rPr lang="en-US" sz="1800">
                  <a:solidFill>
                    <a:srgbClr val="1C2529"/>
                  </a:solidFill>
                  <a:latin typeface="Arimo"/>
                </a:rPr>
                <a:t>Item 5</a:t>
              </a:r>
            </a:p>
          </p:txBody>
        </p:sp>
        <p:grpSp>
          <p:nvGrpSpPr>
            <p:cNvPr id="8" name="Group 8"/>
            <p:cNvGrpSpPr>
              <a:grpSpLocks noChangeAspect="1"/>
            </p:cNvGrpSpPr>
            <p:nvPr/>
          </p:nvGrpSpPr>
          <p:grpSpPr>
            <a:xfrm>
              <a:off x="423862" y="179070"/>
              <a:ext cx="8102600" cy="8149590"/>
              <a:chOff x="0" y="0"/>
              <a:chExt cx="8102600" cy="814959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-6350"/>
                <a:ext cx="8102600" cy="8162290"/>
              </a:xfrm>
              <a:custGeom>
                <a:avLst/>
                <a:gdLst/>
                <a:ahLst/>
                <a:cxnLst/>
                <a:rect l="l" t="t" r="r" b="b"/>
                <a:pathLst>
                  <a:path w="8102600" h="8162290">
                    <a:moveTo>
                      <a:pt x="0" y="0"/>
                    </a:moveTo>
                    <a:lnTo>
                      <a:pt x="8102600" y="0"/>
                    </a:lnTo>
                    <a:lnTo>
                      <a:pt x="8102600" y="12700"/>
                    </a:lnTo>
                    <a:lnTo>
                      <a:pt x="0" y="12700"/>
                    </a:lnTo>
                    <a:close/>
                    <a:moveTo>
                      <a:pt x="0" y="2037398"/>
                    </a:moveTo>
                    <a:lnTo>
                      <a:pt x="8102600" y="2037398"/>
                    </a:lnTo>
                    <a:lnTo>
                      <a:pt x="8102600" y="2050098"/>
                    </a:lnTo>
                    <a:lnTo>
                      <a:pt x="0" y="2050098"/>
                    </a:lnTo>
                    <a:close/>
                    <a:moveTo>
                      <a:pt x="0" y="4074795"/>
                    </a:moveTo>
                    <a:lnTo>
                      <a:pt x="8102600" y="4074795"/>
                    </a:lnTo>
                    <a:lnTo>
                      <a:pt x="8102600" y="4087495"/>
                    </a:lnTo>
                    <a:lnTo>
                      <a:pt x="0" y="4087495"/>
                    </a:lnTo>
                    <a:close/>
                    <a:moveTo>
                      <a:pt x="0" y="6112192"/>
                    </a:moveTo>
                    <a:lnTo>
                      <a:pt x="8102600" y="6112192"/>
                    </a:lnTo>
                    <a:lnTo>
                      <a:pt x="8102600" y="6124892"/>
                    </a:lnTo>
                    <a:lnTo>
                      <a:pt x="0" y="6124892"/>
                    </a:lnTo>
                    <a:close/>
                    <a:moveTo>
                      <a:pt x="0" y="8149590"/>
                    </a:moveTo>
                    <a:lnTo>
                      <a:pt x="8102600" y="8149590"/>
                    </a:lnTo>
                    <a:lnTo>
                      <a:pt x="8102600" y="8162290"/>
                    </a:lnTo>
                    <a:lnTo>
                      <a:pt x="0" y="8162290"/>
                    </a:lnTo>
                    <a:close/>
                  </a:path>
                </a:pathLst>
              </a:custGeom>
              <a:solidFill>
                <a:srgbClr val="222222">
                  <a:alpha val="24705"/>
                </a:srgbClr>
              </a:solidFill>
            </p:spPr>
          </p:sp>
        </p:grpSp>
        <p:sp>
          <p:nvSpPr>
            <p:cNvPr id="10" name="TextBox 10"/>
            <p:cNvSpPr txBox="1"/>
            <p:nvPr/>
          </p:nvSpPr>
          <p:spPr>
            <a:xfrm>
              <a:off x="0" y="-57150"/>
              <a:ext cx="423862" cy="4152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520"/>
                </a:lnSpc>
              </a:pPr>
              <a:r>
                <a:rPr lang="en-US" sz="1800">
                  <a:solidFill>
                    <a:srgbClr val="1C2529"/>
                  </a:solidFill>
                  <a:latin typeface="Arimo"/>
                </a:rPr>
                <a:t>40 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1980248"/>
              <a:ext cx="423862" cy="4152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520"/>
                </a:lnSpc>
              </a:pPr>
              <a:r>
                <a:rPr lang="en-US" sz="1800">
                  <a:solidFill>
                    <a:srgbClr val="1C2529"/>
                  </a:solidFill>
                  <a:latin typeface="Arimo"/>
                </a:rPr>
                <a:t>30 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4017645"/>
              <a:ext cx="423862" cy="4152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520"/>
                </a:lnSpc>
              </a:pPr>
              <a:r>
                <a:rPr lang="en-US" sz="1800">
                  <a:solidFill>
                    <a:srgbClr val="1C2529"/>
                  </a:solidFill>
                  <a:latin typeface="Arimo"/>
                </a:rPr>
                <a:t>20 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6055042"/>
              <a:ext cx="423862" cy="4152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520"/>
                </a:lnSpc>
              </a:pPr>
              <a:r>
                <a:rPr lang="en-US" sz="1800">
                  <a:solidFill>
                    <a:srgbClr val="1C2529"/>
                  </a:solidFill>
                  <a:latin typeface="Arimo"/>
                </a:rPr>
                <a:t>10 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169466" y="8092440"/>
              <a:ext cx="254397" cy="4152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520"/>
                </a:lnSpc>
              </a:pPr>
              <a:r>
                <a:rPr lang="en-US" sz="1800">
                  <a:solidFill>
                    <a:srgbClr val="1C2529"/>
                  </a:solidFill>
                  <a:latin typeface="Arimo"/>
                </a:rPr>
                <a:t>0 </a:t>
              </a:r>
            </a:p>
          </p:txBody>
        </p:sp>
        <p:grpSp>
          <p:nvGrpSpPr>
            <p:cNvPr id="15" name="Group 15"/>
            <p:cNvGrpSpPr>
              <a:grpSpLocks noChangeAspect="1"/>
            </p:cNvGrpSpPr>
            <p:nvPr/>
          </p:nvGrpSpPr>
          <p:grpSpPr>
            <a:xfrm>
              <a:off x="423862" y="179070"/>
              <a:ext cx="8102600" cy="8149590"/>
              <a:chOff x="0" y="0"/>
              <a:chExt cx="8102600" cy="814959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746760" y="2832130"/>
                <a:ext cx="1704205" cy="1713361"/>
              </a:xfrm>
              <a:custGeom>
                <a:avLst/>
                <a:gdLst/>
                <a:ahLst/>
                <a:cxnLst/>
                <a:rect l="l" t="t" r="r" b="b"/>
                <a:pathLst>
                  <a:path w="1704205" h="1713361">
                    <a:moveTo>
                      <a:pt x="127000" y="1650144"/>
                    </a:moveTo>
                    <a:cubicBezTo>
                      <a:pt x="126844" y="1615185"/>
                      <a:pt x="98460" y="1586928"/>
                      <a:pt x="63500" y="1586928"/>
                    </a:cubicBezTo>
                    <a:cubicBezTo>
                      <a:pt x="28540" y="1586928"/>
                      <a:pt x="156" y="1615185"/>
                      <a:pt x="0" y="1650144"/>
                    </a:cubicBezTo>
                    <a:cubicBezTo>
                      <a:pt x="156" y="1685104"/>
                      <a:pt x="28540" y="1713361"/>
                      <a:pt x="63500" y="1713361"/>
                    </a:cubicBezTo>
                    <a:cubicBezTo>
                      <a:pt x="98460" y="1713361"/>
                      <a:pt x="126844" y="1685104"/>
                      <a:pt x="127000" y="1650144"/>
                    </a:cubicBezTo>
                    <a:close/>
                    <a:moveTo>
                      <a:pt x="43315" y="1629919"/>
                    </a:moveTo>
                    <a:lnTo>
                      <a:pt x="83685" y="1670370"/>
                    </a:lnTo>
                    <a:lnTo>
                      <a:pt x="1704205" y="40453"/>
                    </a:lnTo>
                    <a:lnTo>
                      <a:pt x="1663835" y="0"/>
                    </a:lnTo>
                    <a:close/>
                  </a:path>
                </a:pathLst>
              </a:custGeom>
              <a:solidFill>
                <a:srgbClr val="1C2529"/>
              </a:solidFill>
            </p:spPr>
          </p:sp>
          <p:sp>
            <p:nvSpPr>
              <p:cNvPr id="17" name="Freeform 17"/>
              <p:cNvSpPr/>
              <p:nvPr/>
            </p:nvSpPr>
            <p:spPr>
              <a:xfrm>
                <a:off x="2367280" y="2789140"/>
                <a:ext cx="1694036" cy="701198"/>
              </a:xfrm>
              <a:custGeom>
                <a:avLst/>
                <a:gdLst/>
                <a:ahLst/>
                <a:cxnLst/>
                <a:rect l="l" t="t" r="r" b="b"/>
                <a:pathLst>
                  <a:path w="1694036" h="701198">
                    <a:moveTo>
                      <a:pt x="127000" y="63217"/>
                    </a:moveTo>
                    <a:cubicBezTo>
                      <a:pt x="126844" y="28257"/>
                      <a:pt x="98459" y="0"/>
                      <a:pt x="63500" y="0"/>
                    </a:cubicBezTo>
                    <a:cubicBezTo>
                      <a:pt x="28540" y="0"/>
                      <a:pt x="156" y="28257"/>
                      <a:pt x="0" y="63217"/>
                    </a:cubicBezTo>
                    <a:cubicBezTo>
                      <a:pt x="156" y="98176"/>
                      <a:pt x="28540" y="126433"/>
                      <a:pt x="63500" y="126433"/>
                    </a:cubicBezTo>
                    <a:cubicBezTo>
                      <a:pt x="98459" y="126433"/>
                      <a:pt x="126844" y="98176"/>
                      <a:pt x="127000" y="63217"/>
                    </a:cubicBezTo>
                    <a:close/>
                    <a:moveTo>
                      <a:pt x="73516" y="36454"/>
                    </a:moveTo>
                    <a:lnTo>
                      <a:pt x="53484" y="89979"/>
                    </a:lnTo>
                    <a:lnTo>
                      <a:pt x="1674004" y="701198"/>
                    </a:lnTo>
                    <a:lnTo>
                      <a:pt x="1694036" y="647673"/>
                    </a:lnTo>
                    <a:close/>
                  </a:path>
                </a:pathLst>
              </a:custGeom>
              <a:solidFill>
                <a:srgbClr val="1C2529"/>
              </a:solidFill>
            </p:spPr>
          </p:sp>
          <p:sp>
            <p:nvSpPr>
              <p:cNvPr id="18" name="Freeform 18"/>
              <p:cNvSpPr/>
              <p:nvPr/>
            </p:nvSpPr>
            <p:spPr>
              <a:xfrm>
                <a:off x="3987800" y="1002826"/>
                <a:ext cx="1707781" cy="2523966"/>
              </a:xfrm>
              <a:custGeom>
                <a:avLst/>
                <a:gdLst/>
                <a:ahLst/>
                <a:cxnLst/>
                <a:rect l="l" t="t" r="r" b="b"/>
                <a:pathLst>
                  <a:path w="1707781" h="2523966">
                    <a:moveTo>
                      <a:pt x="127000" y="2460750"/>
                    </a:moveTo>
                    <a:cubicBezTo>
                      <a:pt x="126844" y="2425791"/>
                      <a:pt x="98459" y="2397533"/>
                      <a:pt x="63500" y="2397533"/>
                    </a:cubicBezTo>
                    <a:cubicBezTo>
                      <a:pt x="28541" y="2397533"/>
                      <a:pt x="156" y="2425791"/>
                      <a:pt x="0" y="2460750"/>
                    </a:cubicBezTo>
                    <a:cubicBezTo>
                      <a:pt x="156" y="2495709"/>
                      <a:pt x="28541" y="2523966"/>
                      <a:pt x="63500" y="2523966"/>
                    </a:cubicBezTo>
                    <a:cubicBezTo>
                      <a:pt x="98459" y="2523966"/>
                      <a:pt x="126844" y="2495709"/>
                      <a:pt x="127000" y="2460750"/>
                    </a:cubicBezTo>
                    <a:close/>
                    <a:moveTo>
                      <a:pt x="39739" y="2444877"/>
                    </a:moveTo>
                    <a:lnTo>
                      <a:pt x="87261" y="2476622"/>
                    </a:lnTo>
                    <a:lnTo>
                      <a:pt x="1707781" y="31746"/>
                    </a:lnTo>
                    <a:lnTo>
                      <a:pt x="1660259" y="0"/>
                    </a:lnTo>
                    <a:close/>
                  </a:path>
                </a:pathLst>
              </a:custGeom>
              <a:solidFill>
                <a:srgbClr val="1C2529"/>
              </a:solidFill>
            </p:spPr>
          </p:sp>
          <p:sp>
            <p:nvSpPr>
              <p:cNvPr id="19" name="Freeform 19"/>
              <p:cNvSpPr/>
              <p:nvPr/>
            </p:nvSpPr>
            <p:spPr>
              <a:xfrm>
                <a:off x="5608320" y="751742"/>
                <a:ext cx="1747520" cy="330173"/>
              </a:xfrm>
              <a:custGeom>
                <a:avLst/>
                <a:gdLst/>
                <a:ahLst/>
                <a:cxnLst/>
                <a:rect l="l" t="t" r="r" b="b"/>
                <a:pathLst>
                  <a:path w="1747520" h="330173">
                    <a:moveTo>
                      <a:pt x="127000" y="266957"/>
                    </a:moveTo>
                    <a:cubicBezTo>
                      <a:pt x="126844" y="231998"/>
                      <a:pt x="98460" y="203740"/>
                      <a:pt x="63500" y="203740"/>
                    </a:cubicBezTo>
                    <a:cubicBezTo>
                      <a:pt x="28541" y="203740"/>
                      <a:pt x="156" y="231998"/>
                      <a:pt x="0" y="266957"/>
                    </a:cubicBezTo>
                    <a:cubicBezTo>
                      <a:pt x="156" y="301916"/>
                      <a:pt x="28541" y="330173"/>
                      <a:pt x="63500" y="330173"/>
                    </a:cubicBezTo>
                    <a:cubicBezTo>
                      <a:pt x="98460" y="330173"/>
                      <a:pt x="126844" y="301916"/>
                      <a:pt x="127000" y="266957"/>
                    </a:cubicBezTo>
                    <a:close/>
                    <a:moveTo>
                      <a:pt x="59963" y="238602"/>
                    </a:moveTo>
                    <a:lnTo>
                      <a:pt x="67037" y="295312"/>
                    </a:lnTo>
                    <a:lnTo>
                      <a:pt x="1687557" y="91572"/>
                    </a:lnTo>
                    <a:lnTo>
                      <a:pt x="1680482" y="34862"/>
                    </a:lnTo>
                    <a:close/>
                    <a:moveTo>
                      <a:pt x="1747520" y="63217"/>
                    </a:moveTo>
                    <a:cubicBezTo>
                      <a:pt x="1747364" y="28258"/>
                      <a:pt x="1718980" y="0"/>
                      <a:pt x="1684020" y="0"/>
                    </a:cubicBezTo>
                    <a:cubicBezTo>
                      <a:pt x="1649060" y="0"/>
                      <a:pt x="1620677" y="28258"/>
                      <a:pt x="1620520" y="63217"/>
                    </a:cubicBezTo>
                    <a:cubicBezTo>
                      <a:pt x="1620677" y="98176"/>
                      <a:pt x="1649060" y="126434"/>
                      <a:pt x="1684020" y="126434"/>
                    </a:cubicBezTo>
                    <a:cubicBezTo>
                      <a:pt x="1718980" y="126434"/>
                      <a:pt x="1747364" y="98176"/>
                      <a:pt x="1747520" y="63217"/>
                    </a:cubicBezTo>
                    <a:close/>
                  </a:path>
                </a:pathLst>
              </a:custGeom>
              <a:solidFill>
                <a:srgbClr val="1C2529"/>
              </a:solidFill>
            </p:spPr>
          </p:sp>
          <p:sp>
            <p:nvSpPr>
              <p:cNvPr id="20" name="Freeform 20"/>
              <p:cNvSpPr/>
              <p:nvPr/>
            </p:nvSpPr>
            <p:spPr>
              <a:xfrm>
                <a:off x="746760" y="3233074"/>
                <a:ext cx="1694036" cy="701198"/>
              </a:xfrm>
              <a:custGeom>
                <a:avLst/>
                <a:gdLst/>
                <a:ahLst/>
                <a:cxnLst/>
                <a:rect l="l" t="t" r="r" b="b"/>
                <a:pathLst>
                  <a:path w="1694036" h="701198">
                    <a:moveTo>
                      <a:pt x="127000" y="637981"/>
                    </a:moveTo>
                    <a:cubicBezTo>
                      <a:pt x="126844" y="603022"/>
                      <a:pt x="98460" y="574765"/>
                      <a:pt x="63500" y="574765"/>
                    </a:cubicBezTo>
                    <a:cubicBezTo>
                      <a:pt x="28540" y="574765"/>
                      <a:pt x="156" y="603022"/>
                      <a:pt x="0" y="637981"/>
                    </a:cubicBezTo>
                    <a:cubicBezTo>
                      <a:pt x="156" y="672940"/>
                      <a:pt x="28540" y="701198"/>
                      <a:pt x="63500" y="701198"/>
                    </a:cubicBezTo>
                    <a:cubicBezTo>
                      <a:pt x="98460" y="701198"/>
                      <a:pt x="126844" y="672940"/>
                      <a:pt x="127000" y="637981"/>
                    </a:cubicBezTo>
                    <a:close/>
                    <a:moveTo>
                      <a:pt x="53484" y="611219"/>
                    </a:moveTo>
                    <a:lnTo>
                      <a:pt x="73516" y="664744"/>
                    </a:lnTo>
                    <a:lnTo>
                      <a:pt x="1694036" y="53524"/>
                    </a:lnTo>
                    <a:lnTo>
                      <a:pt x="1674004" y="0"/>
                    </a:lnTo>
                    <a:close/>
                  </a:path>
                </a:pathLst>
              </a:custGeom>
              <a:solidFill>
                <a:srgbClr val="1C2529"/>
              </a:solidFill>
            </p:spPr>
          </p:sp>
          <p:sp>
            <p:nvSpPr>
              <p:cNvPr id="21" name="Freeform 21"/>
              <p:cNvSpPr/>
              <p:nvPr/>
            </p:nvSpPr>
            <p:spPr>
              <a:xfrm>
                <a:off x="2367280" y="3196619"/>
                <a:ext cx="1699143" cy="1106161"/>
              </a:xfrm>
              <a:custGeom>
                <a:avLst/>
                <a:gdLst/>
                <a:ahLst/>
                <a:cxnLst/>
                <a:rect l="l" t="t" r="r" b="b"/>
                <a:pathLst>
                  <a:path w="1699143" h="1106161">
                    <a:moveTo>
                      <a:pt x="127000" y="63217"/>
                    </a:moveTo>
                    <a:cubicBezTo>
                      <a:pt x="126844" y="28258"/>
                      <a:pt x="98459" y="0"/>
                      <a:pt x="63500" y="0"/>
                    </a:cubicBezTo>
                    <a:cubicBezTo>
                      <a:pt x="28540" y="0"/>
                      <a:pt x="156" y="28258"/>
                      <a:pt x="0" y="63217"/>
                    </a:cubicBezTo>
                    <a:cubicBezTo>
                      <a:pt x="156" y="98176"/>
                      <a:pt x="28540" y="126434"/>
                      <a:pt x="63500" y="126434"/>
                    </a:cubicBezTo>
                    <a:cubicBezTo>
                      <a:pt x="98459" y="126434"/>
                      <a:pt x="126844" y="98176"/>
                      <a:pt x="127000" y="63217"/>
                    </a:cubicBezTo>
                    <a:close/>
                    <a:moveTo>
                      <a:pt x="78623" y="38972"/>
                    </a:moveTo>
                    <a:lnTo>
                      <a:pt x="48377" y="87462"/>
                    </a:lnTo>
                    <a:lnTo>
                      <a:pt x="1668897" y="1106161"/>
                    </a:lnTo>
                    <a:lnTo>
                      <a:pt x="1699143" y="1057671"/>
                    </a:lnTo>
                    <a:close/>
                  </a:path>
                </a:pathLst>
              </a:custGeom>
              <a:solidFill>
                <a:srgbClr val="1C2529"/>
              </a:solidFill>
            </p:spPr>
          </p:sp>
          <p:sp>
            <p:nvSpPr>
              <p:cNvPr id="22" name="Freeform 22"/>
              <p:cNvSpPr/>
              <p:nvPr/>
            </p:nvSpPr>
            <p:spPr>
              <a:xfrm>
                <a:off x="3987800" y="1614920"/>
                <a:ext cx="1708343" cy="2726831"/>
              </a:xfrm>
              <a:custGeom>
                <a:avLst/>
                <a:gdLst/>
                <a:ahLst/>
                <a:cxnLst/>
                <a:rect l="l" t="t" r="r" b="b"/>
                <a:pathLst>
                  <a:path w="1708343" h="2726831">
                    <a:moveTo>
                      <a:pt x="127000" y="2663615"/>
                    </a:moveTo>
                    <a:cubicBezTo>
                      <a:pt x="126844" y="2628655"/>
                      <a:pt x="98459" y="2600398"/>
                      <a:pt x="63500" y="2600398"/>
                    </a:cubicBezTo>
                    <a:cubicBezTo>
                      <a:pt x="28541" y="2600398"/>
                      <a:pt x="156" y="2628655"/>
                      <a:pt x="0" y="2663615"/>
                    </a:cubicBezTo>
                    <a:cubicBezTo>
                      <a:pt x="156" y="2698574"/>
                      <a:pt x="28541" y="2726831"/>
                      <a:pt x="63500" y="2726831"/>
                    </a:cubicBezTo>
                    <a:cubicBezTo>
                      <a:pt x="98459" y="2726831"/>
                      <a:pt x="126844" y="2698574"/>
                      <a:pt x="127000" y="2663615"/>
                    </a:cubicBezTo>
                    <a:close/>
                    <a:moveTo>
                      <a:pt x="39177" y="2648617"/>
                    </a:moveTo>
                    <a:lnTo>
                      <a:pt x="87823" y="2678613"/>
                    </a:lnTo>
                    <a:lnTo>
                      <a:pt x="1708343" y="29996"/>
                    </a:lnTo>
                    <a:lnTo>
                      <a:pt x="1659698" y="0"/>
                    </a:lnTo>
                    <a:close/>
                  </a:path>
                </a:pathLst>
              </a:custGeom>
              <a:solidFill>
                <a:srgbClr val="1C2529"/>
              </a:solidFill>
            </p:spPr>
          </p:sp>
          <p:sp>
            <p:nvSpPr>
              <p:cNvPr id="23" name="Freeform 23"/>
              <p:cNvSpPr/>
              <p:nvPr/>
            </p:nvSpPr>
            <p:spPr>
              <a:xfrm>
                <a:off x="5608320" y="1566701"/>
                <a:ext cx="1747520" cy="533913"/>
              </a:xfrm>
              <a:custGeom>
                <a:avLst/>
                <a:gdLst/>
                <a:ahLst/>
                <a:cxnLst/>
                <a:rect l="l" t="t" r="r" b="b"/>
                <a:pathLst>
                  <a:path w="1747520" h="533913">
                    <a:moveTo>
                      <a:pt x="127000" y="63217"/>
                    </a:moveTo>
                    <a:cubicBezTo>
                      <a:pt x="126844" y="28258"/>
                      <a:pt x="98460" y="0"/>
                      <a:pt x="63500" y="0"/>
                    </a:cubicBezTo>
                    <a:cubicBezTo>
                      <a:pt x="28541" y="0"/>
                      <a:pt x="156" y="28258"/>
                      <a:pt x="0" y="63217"/>
                    </a:cubicBezTo>
                    <a:cubicBezTo>
                      <a:pt x="156" y="98176"/>
                      <a:pt x="28541" y="126434"/>
                      <a:pt x="63500" y="126434"/>
                    </a:cubicBezTo>
                    <a:cubicBezTo>
                      <a:pt x="98460" y="126434"/>
                      <a:pt x="126844" y="98176"/>
                      <a:pt x="127000" y="63217"/>
                    </a:cubicBezTo>
                    <a:close/>
                    <a:moveTo>
                      <a:pt x="70417" y="35492"/>
                    </a:moveTo>
                    <a:lnTo>
                      <a:pt x="56583" y="90942"/>
                    </a:lnTo>
                    <a:lnTo>
                      <a:pt x="1677103" y="498422"/>
                    </a:lnTo>
                    <a:lnTo>
                      <a:pt x="1690938" y="442971"/>
                    </a:lnTo>
                    <a:close/>
                    <a:moveTo>
                      <a:pt x="1747520" y="470697"/>
                    </a:moveTo>
                    <a:cubicBezTo>
                      <a:pt x="1747364" y="435737"/>
                      <a:pt x="1718980" y="407480"/>
                      <a:pt x="1684020" y="407480"/>
                    </a:cubicBezTo>
                    <a:cubicBezTo>
                      <a:pt x="1649060" y="407480"/>
                      <a:pt x="1620677" y="435737"/>
                      <a:pt x="1620520" y="470697"/>
                    </a:cubicBezTo>
                    <a:cubicBezTo>
                      <a:pt x="1620677" y="505656"/>
                      <a:pt x="1649060" y="533913"/>
                      <a:pt x="1684020" y="533913"/>
                    </a:cubicBezTo>
                    <a:cubicBezTo>
                      <a:pt x="1718980" y="533913"/>
                      <a:pt x="1747364" y="505656"/>
                      <a:pt x="1747520" y="470697"/>
                    </a:cubicBezTo>
                    <a:close/>
                  </a:path>
                </a:pathLst>
              </a:custGeom>
              <a:solidFill>
                <a:srgbClr val="1C2529"/>
              </a:solidFill>
            </p:spPr>
          </p:sp>
        </p:grpSp>
      </p:grpSp>
      <p:grpSp>
        <p:nvGrpSpPr>
          <p:cNvPr id="24" name="Group 24"/>
          <p:cNvGrpSpPr/>
          <p:nvPr/>
        </p:nvGrpSpPr>
        <p:grpSpPr>
          <a:xfrm>
            <a:off x="10826425" y="2315582"/>
            <a:ext cx="7192589" cy="5830075"/>
            <a:chOff x="0" y="0"/>
            <a:chExt cx="9590118" cy="7773434"/>
          </a:xfrm>
        </p:grpSpPr>
        <p:sp>
          <p:nvSpPr>
            <p:cNvPr id="25" name="TextBox 25"/>
            <p:cNvSpPr txBox="1"/>
            <p:nvPr/>
          </p:nvSpPr>
          <p:spPr>
            <a:xfrm>
              <a:off x="0" y="209550"/>
              <a:ext cx="6372788" cy="13619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7015"/>
                </a:lnSpc>
              </a:pPr>
              <a:r>
                <a:rPr lang="en-US" sz="7794">
                  <a:solidFill>
                    <a:srgbClr val="FDD05A"/>
                  </a:solidFill>
                  <a:latin typeface="Nine by Five"/>
                </a:rPr>
                <a:t>SENARYO</a:t>
              </a:r>
            </a:p>
          </p:txBody>
        </p:sp>
        <p:sp>
          <p:nvSpPr>
            <p:cNvPr id="26" name="AutoShape 26"/>
            <p:cNvSpPr/>
            <p:nvPr/>
          </p:nvSpPr>
          <p:spPr>
            <a:xfrm>
              <a:off x="6960570" y="736274"/>
              <a:ext cx="2629549" cy="98995"/>
            </a:xfrm>
            <a:prstGeom prst="rect">
              <a:avLst/>
            </a:prstGeom>
            <a:solidFill>
              <a:srgbClr val="FDD05A"/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0" y="1999759"/>
              <a:ext cx="9590118" cy="57736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700"/>
                </a:lnSpc>
              </a:pPr>
              <a:r>
                <a:rPr lang="en-US" sz="5800">
                  <a:solidFill>
                    <a:srgbClr val="FDD05A"/>
                  </a:solidFill>
                  <a:latin typeface="Jura Medium"/>
                </a:rPr>
                <a:t>İki farklı şehirde, iki sunucu ve tek "database" ile veriyi güncel tutmak.</a:t>
              </a:r>
            </a:p>
          </p:txBody>
        </p:sp>
      </p:grpSp>
      <p:pic>
        <p:nvPicPr>
          <p:cNvPr id="28" name="Picture 28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10566909" cy="104612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l="7777" r="7777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71503" y="2542683"/>
            <a:ext cx="4025032" cy="4025032"/>
            <a:chOff x="0" y="0"/>
            <a:chExt cx="5366710" cy="5366710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5366710" cy="5366710"/>
              <a:chOff x="0" y="0"/>
              <a:chExt cx="635000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545454"/>
              </a:solidFill>
            </p:spPr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/>
            <a:srcRect l="2034" r="2034"/>
            <a:stretch>
              <a:fillRect/>
            </a:stretch>
          </p:blipFill>
          <p:spPr>
            <a:xfrm>
              <a:off x="1781898" y="680117"/>
              <a:ext cx="1802914" cy="4006475"/>
            </a:xfrm>
            <a:prstGeom prst="rect">
              <a:avLst/>
            </a:prstGeom>
          </p:spPr>
        </p:pic>
      </p:grpSp>
      <p:grpSp>
        <p:nvGrpSpPr>
          <p:cNvPr id="6" name="Group 6"/>
          <p:cNvGrpSpPr/>
          <p:nvPr/>
        </p:nvGrpSpPr>
        <p:grpSpPr>
          <a:xfrm>
            <a:off x="4966571" y="2542683"/>
            <a:ext cx="4025032" cy="4025032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914D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9293570" y="2542683"/>
            <a:ext cx="4025032" cy="4025032"/>
            <a:chOff x="0" y="0"/>
            <a:chExt cx="6350000" cy="6350000"/>
          </a:xfrm>
        </p:grpSpPr>
        <p:sp>
          <p:nvSpPr>
            <p:cNvPr id="9" name="Freeform 9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9852938" y="3134088"/>
            <a:ext cx="2906295" cy="3084231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6292022" y="2391791"/>
            <a:ext cx="1374130" cy="3806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0"/>
              </a:lnSpc>
              <a:spcBef>
                <a:spcPct val="0"/>
              </a:spcBef>
            </a:pPr>
            <a:r>
              <a:rPr lang="en-US" sz="20000">
                <a:solidFill>
                  <a:srgbClr val="FFFFFF"/>
                </a:solidFill>
                <a:latin typeface="Alegreya Sans SC Black"/>
              </a:rPr>
              <a:t>E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293570" y="7589915"/>
            <a:ext cx="4025032" cy="8702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28"/>
              </a:lnSpc>
            </a:pPr>
            <a:r>
              <a:rPr lang="en-US" sz="6400" spc="-403">
                <a:solidFill>
                  <a:srgbClr val="FFFFFF"/>
                </a:solidFill>
                <a:latin typeface="Adigiana Toybox"/>
              </a:rPr>
              <a:t>ANGULAR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966571" y="7589915"/>
            <a:ext cx="4025032" cy="8702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28"/>
              </a:lnSpc>
            </a:pPr>
            <a:r>
              <a:rPr lang="en-US" sz="6400" spc="-403">
                <a:solidFill>
                  <a:srgbClr val="FFFFFF"/>
                </a:solidFill>
                <a:latin typeface="Adigiana Toybox"/>
              </a:rPr>
              <a:t>EXPRESS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571503" y="7589915"/>
            <a:ext cx="4025032" cy="8702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28"/>
              </a:lnSpc>
            </a:pPr>
            <a:r>
              <a:rPr lang="en-US" sz="6400" spc="-403">
                <a:solidFill>
                  <a:srgbClr val="FFFFFF"/>
                </a:solidFill>
                <a:latin typeface="Adigiana Toybox"/>
              </a:rPr>
              <a:t>MONGO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3774559" y="7589915"/>
            <a:ext cx="4025032" cy="8702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28"/>
              </a:lnSpc>
            </a:pPr>
            <a:r>
              <a:rPr lang="en-US" sz="6400" spc="-403">
                <a:solidFill>
                  <a:srgbClr val="FFFFFF"/>
                </a:solidFill>
                <a:latin typeface="Adigiana Toybox"/>
              </a:rPr>
              <a:t>NODE JS</a:t>
            </a:r>
          </a:p>
        </p:txBody>
      </p:sp>
      <p:pic>
        <p:nvPicPr>
          <p:cNvPr id="1026" name="Picture 2" descr="node js transparent circle ile ilgili görsel sonucu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60375" y="2476500"/>
            <a:ext cx="8053397" cy="4026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D0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386044" y="4789020"/>
            <a:ext cx="3901956" cy="4957050"/>
            <a:chOff x="0" y="114300"/>
            <a:chExt cx="5202608" cy="6609400"/>
          </a:xfrm>
        </p:grpSpPr>
        <p:sp>
          <p:nvSpPr>
            <p:cNvPr id="3" name="TextBox 3"/>
            <p:cNvSpPr txBox="1"/>
            <p:nvPr/>
          </p:nvSpPr>
          <p:spPr>
            <a:xfrm>
              <a:off x="0" y="114300"/>
              <a:ext cx="3716148" cy="6596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780"/>
                </a:lnSpc>
              </a:pPr>
              <a:r>
                <a:rPr lang="en-US" sz="4200" dirty="0">
                  <a:solidFill>
                    <a:srgbClr val="1C2529"/>
                  </a:solidFill>
                  <a:latin typeface="Nine by Five"/>
                </a:rPr>
                <a:t>SORUN</a:t>
              </a:r>
            </a:p>
          </p:txBody>
        </p:sp>
        <p:sp>
          <p:nvSpPr>
            <p:cNvPr id="4" name="AutoShape 4"/>
            <p:cNvSpPr/>
            <p:nvPr/>
          </p:nvSpPr>
          <p:spPr>
            <a:xfrm>
              <a:off x="3987713" y="401828"/>
              <a:ext cx="1214895" cy="45737"/>
            </a:xfrm>
            <a:prstGeom prst="rect">
              <a:avLst/>
            </a:prstGeom>
            <a:solidFill>
              <a:srgbClr val="1C2529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949768"/>
              <a:ext cx="5202608" cy="57739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680"/>
                </a:lnSpc>
              </a:pPr>
              <a:r>
                <a:rPr lang="en-US" sz="6200" spc="-117">
                  <a:solidFill>
                    <a:srgbClr val="1C2529"/>
                  </a:solidFill>
                  <a:latin typeface="Jura Medium Bold"/>
                </a:rPr>
                <a:t>Ya biri veriyi değiştirir ise?</a:t>
              </a:r>
            </a:p>
          </p:txBody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 l="12" t="1774" b="1774"/>
          <a:stretch>
            <a:fillRect/>
          </a:stretch>
        </p:blipFill>
        <p:spPr>
          <a:xfrm>
            <a:off x="0" y="0"/>
            <a:ext cx="14637070" cy="10287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4637070" y="-49504"/>
            <a:ext cx="5869200" cy="42519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D0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615436" y="2873529"/>
            <a:ext cx="3672564" cy="6033246"/>
            <a:chOff x="0" y="114300"/>
            <a:chExt cx="4896752" cy="8044329"/>
          </a:xfrm>
        </p:grpSpPr>
        <p:sp>
          <p:nvSpPr>
            <p:cNvPr id="3" name="TextBox 3"/>
            <p:cNvSpPr txBox="1"/>
            <p:nvPr/>
          </p:nvSpPr>
          <p:spPr>
            <a:xfrm>
              <a:off x="0" y="114300"/>
              <a:ext cx="3497680" cy="6596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780"/>
                </a:lnSpc>
              </a:pPr>
              <a:r>
                <a:rPr lang="en-US" sz="4200" dirty="0">
                  <a:solidFill>
                    <a:srgbClr val="1C2529"/>
                  </a:solidFill>
                  <a:latin typeface="Nine by Five"/>
                </a:rPr>
                <a:t>ADIM: 1</a:t>
              </a:r>
            </a:p>
          </p:txBody>
        </p:sp>
        <p:sp>
          <p:nvSpPr>
            <p:cNvPr id="4" name="AutoShape 4"/>
            <p:cNvSpPr/>
            <p:nvPr/>
          </p:nvSpPr>
          <p:spPr>
            <a:xfrm>
              <a:off x="3753279" y="404655"/>
              <a:ext cx="1143472" cy="43048"/>
            </a:xfrm>
            <a:prstGeom prst="rect">
              <a:avLst/>
            </a:prstGeom>
            <a:solidFill>
              <a:srgbClr val="1C2529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913103"/>
              <a:ext cx="4896752" cy="72455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680"/>
                </a:lnSpc>
              </a:pPr>
              <a:r>
                <a:rPr lang="en-US" sz="6200" spc="-117" dirty="0" err="1">
                  <a:solidFill>
                    <a:srgbClr val="1C2529"/>
                  </a:solidFill>
                  <a:latin typeface="Jura Medium Bold"/>
                </a:rPr>
                <a:t>Haydi</a:t>
              </a:r>
              <a:r>
                <a:rPr lang="en-US" sz="6200" spc="-117" dirty="0">
                  <a:solidFill>
                    <a:srgbClr val="1C2529"/>
                  </a:solidFill>
                  <a:latin typeface="Jura Medium Bold"/>
                </a:rPr>
                <a:t> </a:t>
              </a:r>
              <a:r>
                <a:rPr lang="en-US" sz="6200" spc="-117" dirty="0" err="1">
                  <a:solidFill>
                    <a:srgbClr val="1C2529"/>
                  </a:solidFill>
                  <a:latin typeface="Jura Medium Bold"/>
                </a:rPr>
                <a:t>Değişen</a:t>
              </a:r>
              <a:r>
                <a:rPr lang="en-US" sz="6200" spc="-117" dirty="0">
                  <a:solidFill>
                    <a:srgbClr val="1C2529"/>
                  </a:solidFill>
                  <a:latin typeface="Jura Medium Bold"/>
                </a:rPr>
                <a:t> </a:t>
              </a:r>
              <a:r>
                <a:rPr lang="en-US" sz="6200" spc="-117" dirty="0" err="1">
                  <a:solidFill>
                    <a:srgbClr val="1C2529"/>
                  </a:solidFill>
                  <a:latin typeface="Jura Medium Bold"/>
                </a:rPr>
                <a:t>datayi</a:t>
              </a:r>
              <a:r>
                <a:rPr lang="en-US" sz="6200" spc="-117" dirty="0">
                  <a:solidFill>
                    <a:srgbClr val="1C2529"/>
                  </a:solidFill>
                  <a:latin typeface="Jura Medium Bold"/>
                </a:rPr>
                <a:t> </a:t>
              </a:r>
              <a:r>
                <a:rPr lang="en-US" sz="6200" spc="-117" dirty="0" err="1">
                  <a:solidFill>
                    <a:srgbClr val="1C2529"/>
                  </a:solidFill>
                  <a:latin typeface="Jura Medium Bold"/>
                </a:rPr>
                <a:t>kuyruğa</a:t>
              </a:r>
              <a:r>
                <a:rPr lang="en-US" sz="6200" spc="-117" dirty="0">
                  <a:solidFill>
                    <a:srgbClr val="1C2529"/>
                  </a:solidFill>
                  <a:latin typeface="Jura Medium Bold"/>
                </a:rPr>
                <a:t> </a:t>
              </a:r>
              <a:r>
                <a:rPr lang="en-US" sz="6200" spc="-117" dirty="0" err="1">
                  <a:solidFill>
                    <a:srgbClr val="1C2529"/>
                  </a:solidFill>
                  <a:latin typeface="Jura Medium Bold"/>
                </a:rPr>
                <a:t>atalım</a:t>
              </a:r>
              <a:endParaRPr lang="en-US" sz="6200" spc="-117" dirty="0">
                <a:solidFill>
                  <a:srgbClr val="1C2529"/>
                </a:solidFill>
                <a:latin typeface="Jura Medium Bold"/>
              </a:endParaRPr>
            </a:p>
          </p:txBody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 t="41" b="41"/>
          <a:stretch>
            <a:fillRect/>
          </a:stretch>
        </p:blipFill>
        <p:spPr>
          <a:xfrm>
            <a:off x="0" y="0"/>
            <a:ext cx="14748387" cy="10287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4823904" y="176276"/>
            <a:ext cx="3255627" cy="313842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D0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478860" y="2973160"/>
            <a:ext cx="3809140" cy="6198969"/>
            <a:chOff x="0" y="114300"/>
            <a:chExt cx="5078854" cy="8265293"/>
          </a:xfrm>
        </p:grpSpPr>
        <p:sp>
          <p:nvSpPr>
            <p:cNvPr id="3" name="TextBox 3"/>
            <p:cNvSpPr txBox="1"/>
            <p:nvPr/>
          </p:nvSpPr>
          <p:spPr>
            <a:xfrm>
              <a:off x="0" y="114300"/>
              <a:ext cx="3627752" cy="6789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920"/>
                </a:lnSpc>
              </a:pPr>
              <a:r>
                <a:rPr lang="en-US" sz="4356" dirty="0">
                  <a:solidFill>
                    <a:srgbClr val="1C2529"/>
                  </a:solidFill>
                  <a:latin typeface="Nine by Five"/>
                </a:rPr>
                <a:t>ADIM: 2</a:t>
              </a:r>
            </a:p>
          </p:txBody>
        </p:sp>
        <p:sp>
          <p:nvSpPr>
            <p:cNvPr id="4" name="AutoShape 4"/>
            <p:cNvSpPr/>
            <p:nvPr/>
          </p:nvSpPr>
          <p:spPr>
            <a:xfrm>
              <a:off x="3892858" y="419704"/>
              <a:ext cx="1185996" cy="44649"/>
            </a:xfrm>
            <a:prstGeom prst="rect">
              <a:avLst/>
            </a:prstGeom>
            <a:solidFill>
              <a:srgbClr val="1C2529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1075490"/>
              <a:ext cx="5078854" cy="73041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09"/>
                </a:lnSpc>
              </a:pPr>
              <a:r>
                <a:rPr lang="en-US" sz="6109" spc="-775">
                  <a:solidFill>
                    <a:srgbClr val="1C2529"/>
                  </a:solidFill>
                  <a:latin typeface="Jura Medium Bold"/>
                </a:rPr>
                <a:t>SOCKET IO İLE VERİYİ KUYRUKTAN ALIP REDİS'LERİ</a:t>
              </a:r>
            </a:p>
            <a:p>
              <a:pPr algn="ctr">
                <a:lnSpc>
                  <a:spcPts val="7209"/>
                </a:lnSpc>
              </a:pPr>
              <a:r>
                <a:rPr lang="en-US" sz="6109" spc="-775">
                  <a:solidFill>
                    <a:srgbClr val="1C2529"/>
                  </a:solidFill>
                  <a:latin typeface="Jura Medium Bold"/>
                </a:rPr>
                <a:t>YENİLEYELİM</a:t>
              </a:r>
            </a:p>
          </p:txBody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14387413" cy="10287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4678845" y="104140"/>
            <a:ext cx="3609155" cy="273092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25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658100" y="838200"/>
            <a:ext cx="8839200" cy="967740"/>
            <a:chOff x="0" y="0"/>
            <a:chExt cx="11785600" cy="1290320"/>
          </a:xfrm>
        </p:grpSpPr>
        <p:sp>
          <p:nvSpPr>
            <p:cNvPr id="3" name="TextBox 3"/>
            <p:cNvSpPr txBox="1"/>
            <p:nvPr/>
          </p:nvSpPr>
          <p:spPr>
            <a:xfrm>
              <a:off x="0" y="180975"/>
              <a:ext cx="9144000" cy="11093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5760"/>
                </a:lnSpc>
              </a:pPr>
              <a:r>
                <a:rPr lang="en-US" sz="6400">
                  <a:solidFill>
                    <a:srgbClr val="1C2529"/>
                  </a:solidFill>
                  <a:latin typeface="Nine by Five"/>
                </a:rPr>
                <a:t>Early Sta</a:t>
              </a:r>
              <a:r>
                <a:rPr lang="en-US" sz="6399">
                  <a:solidFill>
                    <a:srgbClr val="1C2529"/>
                  </a:solidFill>
                  <a:latin typeface="Nine by Five"/>
                </a:rPr>
                <a:t>rt</a:t>
              </a:r>
            </a:p>
          </p:txBody>
        </p:sp>
        <p:sp>
          <p:nvSpPr>
            <p:cNvPr id="4" name="AutoShape 4"/>
            <p:cNvSpPr/>
            <p:nvPr/>
          </p:nvSpPr>
          <p:spPr>
            <a:xfrm>
              <a:off x="9626600" y="604520"/>
              <a:ext cx="2159000" cy="81280"/>
            </a:xfrm>
            <a:prstGeom prst="rect">
              <a:avLst/>
            </a:prstGeom>
            <a:solidFill>
              <a:srgbClr val="1C2529"/>
            </a:solidFill>
          </p:spPr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14749970" cy="10490916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4749971" y="0"/>
            <a:ext cx="3538030" cy="392944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14749970" y="4288754"/>
            <a:ext cx="3538030" cy="5387113"/>
            <a:chOff x="0" y="104775"/>
            <a:chExt cx="4717373" cy="7182817"/>
          </a:xfrm>
        </p:grpSpPr>
        <p:sp>
          <p:nvSpPr>
            <p:cNvPr id="8" name="TextBox 8"/>
            <p:cNvSpPr txBox="1"/>
            <p:nvPr/>
          </p:nvSpPr>
          <p:spPr>
            <a:xfrm>
              <a:off x="0" y="104775"/>
              <a:ext cx="3134770" cy="6062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450"/>
                </a:lnSpc>
              </a:pPr>
              <a:r>
                <a:rPr lang="en-US" sz="3834" dirty="0">
                  <a:solidFill>
                    <a:srgbClr val="FDD05A"/>
                  </a:solidFill>
                  <a:latin typeface="Nine by Five"/>
                </a:rPr>
                <a:t>SON ADIM</a:t>
              </a:r>
            </a:p>
          </p:txBody>
        </p:sp>
        <p:sp>
          <p:nvSpPr>
            <p:cNvPr id="9" name="AutoShape 9"/>
            <p:cNvSpPr/>
            <p:nvPr/>
          </p:nvSpPr>
          <p:spPr>
            <a:xfrm>
              <a:off x="3423900" y="362173"/>
              <a:ext cx="1293473" cy="48695"/>
            </a:xfrm>
            <a:prstGeom prst="rect">
              <a:avLst/>
            </a:prstGeom>
            <a:solidFill>
              <a:srgbClr val="FDD05A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877362"/>
              <a:ext cx="4717373" cy="64102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728"/>
                </a:lnSpc>
              </a:pPr>
              <a:r>
                <a:rPr lang="en-US" sz="4800" spc="-321">
                  <a:solidFill>
                    <a:srgbClr val="FDD05A"/>
                  </a:solidFill>
                  <a:latin typeface="Jura Medium"/>
                </a:rPr>
                <a:t>SOCKET IO İLE BAĞLI CLIENT'LAR, GÜNCEL VERİ İLE YENİLENİR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25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68" b="68"/>
          <a:stretch>
            <a:fillRect/>
          </a:stretch>
        </p:blipFill>
        <p:spPr>
          <a:xfrm>
            <a:off x="2941027" y="4292730"/>
            <a:ext cx="1531561" cy="1617711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 l="374" r="374"/>
          <a:stretch>
            <a:fillRect/>
          </a:stretch>
        </p:blipFill>
        <p:spPr>
          <a:xfrm>
            <a:off x="8272659" y="4376813"/>
            <a:ext cx="1742681" cy="1487655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2172950" y="4376813"/>
            <a:ext cx="4116260" cy="1556695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1181100" y="6903720"/>
            <a:ext cx="4933950" cy="1619250"/>
            <a:chOff x="0" y="0"/>
            <a:chExt cx="6578600" cy="2159000"/>
          </a:xfrm>
        </p:grpSpPr>
        <p:sp>
          <p:nvSpPr>
            <p:cNvPr id="6" name="TextBox 6"/>
            <p:cNvSpPr txBox="1"/>
            <p:nvPr/>
          </p:nvSpPr>
          <p:spPr>
            <a:xfrm>
              <a:off x="0" y="-114300"/>
              <a:ext cx="6578600" cy="7645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800"/>
                </a:lnSpc>
              </a:pPr>
              <a:r>
                <a:rPr lang="en-US" sz="3200" spc="320">
                  <a:solidFill>
                    <a:srgbClr val="FDD05A"/>
                  </a:solidFill>
                  <a:latin typeface="Jura Medium Bold"/>
                </a:rPr>
                <a:t>RABBITMQ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818515"/>
              <a:ext cx="6578600" cy="13404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2800">
                  <a:solidFill>
                    <a:srgbClr val="FDD05A"/>
                  </a:solidFill>
                  <a:latin typeface="Jura Medium"/>
                </a:rPr>
                <a:t>Tüm güncellenen data, bir kuyruağa alınır.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6677025" y="6903720"/>
            <a:ext cx="4933950" cy="2143125"/>
            <a:chOff x="0" y="0"/>
            <a:chExt cx="6578600" cy="2857500"/>
          </a:xfrm>
        </p:grpSpPr>
        <p:sp>
          <p:nvSpPr>
            <p:cNvPr id="9" name="TextBox 9"/>
            <p:cNvSpPr txBox="1"/>
            <p:nvPr/>
          </p:nvSpPr>
          <p:spPr>
            <a:xfrm>
              <a:off x="0" y="-114300"/>
              <a:ext cx="6578600" cy="7645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800"/>
                </a:lnSpc>
              </a:pPr>
              <a:r>
                <a:rPr lang="en-US" sz="3200" spc="320">
                  <a:solidFill>
                    <a:srgbClr val="FDD05A"/>
                  </a:solidFill>
                  <a:latin typeface="Jura Medium Bold"/>
                </a:rPr>
                <a:t>REDIS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818515"/>
              <a:ext cx="6578600" cy="20389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2800">
                  <a:solidFill>
                    <a:srgbClr val="FDD05A"/>
                  </a:solidFill>
                  <a:latin typeface="Jura Medium"/>
                </a:rPr>
                <a:t>İlk sefer DB'den çekilen data, diğer seferler memory'den alınır.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2172950" y="6903720"/>
            <a:ext cx="4933950" cy="2143125"/>
            <a:chOff x="0" y="0"/>
            <a:chExt cx="6578600" cy="2857500"/>
          </a:xfrm>
        </p:grpSpPr>
        <p:sp>
          <p:nvSpPr>
            <p:cNvPr id="12" name="TextBox 12"/>
            <p:cNvSpPr txBox="1"/>
            <p:nvPr/>
          </p:nvSpPr>
          <p:spPr>
            <a:xfrm>
              <a:off x="0" y="-114300"/>
              <a:ext cx="6578600" cy="7645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800"/>
                </a:lnSpc>
              </a:pPr>
              <a:r>
                <a:rPr lang="en-US" sz="3200" spc="320">
                  <a:solidFill>
                    <a:srgbClr val="FDD05A"/>
                  </a:solidFill>
                  <a:latin typeface="Jura Medium Bold"/>
                </a:rPr>
                <a:t>SOCKET IO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818515"/>
              <a:ext cx="6578600" cy="20389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2800">
                  <a:solidFill>
                    <a:srgbClr val="FDD05A"/>
                  </a:solidFill>
                  <a:latin typeface="Jura Medium"/>
                </a:rPr>
                <a:t>Açık Browser'lardaki datanın, real time güncellenmesi sağlanır.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2941027" y="1314101"/>
            <a:ext cx="14124914" cy="1471896"/>
            <a:chOff x="0" y="0"/>
            <a:chExt cx="18833218" cy="1962528"/>
          </a:xfrm>
        </p:grpSpPr>
        <p:sp>
          <p:nvSpPr>
            <p:cNvPr id="15" name="TextBox 15"/>
            <p:cNvSpPr txBox="1"/>
            <p:nvPr/>
          </p:nvSpPr>
          <p:spPr>
            <a:xfrm>
              <a:off x="0" y="266700"/>
              <a:ext cx="14815444" cy="16958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8760"/>
                </a:lnSpc>
              </a:pPr>
              <a:r>
                <a:rPr lang="en-US" sz="9734">
                  <a:solidFill>
                    <a:srgbClr val="FDD05A"/>
                  </a:solidFill>
                  <a:latin typeface="Nine by Five"/>
                </a:rPr>
                <a:t>Kullanılan Diger Teknolojiler</a:t>
              </a:r>
            </a:p>
          </p:txBody>
        </p:sp>
        <p:sp>
          <p:nvSpPr>
            <p:cNvPr id="16" name="AutoShape 16"/>
            <p:cNvSpPr/>
            <p:nvPr/>
          </p:nvSpPr>
          <p:spPr>
            <a:xfrm>
              <a:off x="15549461" y="919452"/>
              <a:ext cx="3283757" cy="123624"/>
            </a:xfrm>
            <a:prstGeom prst="rect">
              <a:avLst/>
            </a:prstGeom>
            <a:solidFill>
              <a:srgbClr val="FDD05A"/>
            </a:solidFill>
          </p:spPr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177</Words>
  <Application>Microsoft Office PowerPoint</Application>
  <PresentationFormat>Özel</PresentationFormat>
  <Paragraphs>57</Paragraphs>
  <Slides>10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8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10</vt:i4>
      </vt:variant>
    </vt:vector>
  </HeadingPairs>
  <TitlesOfParts>
    <vt:vector size="19" baseType="lpstr">
      <vt:lpstr>Calibri</vt:lpstr>
      <vt:lpstr>Alegreya Sans SC Black</vt:lpstr>
      <vt:lpstr>Nine by Five</vt:lpstr>
      <vt:lpstr>Arial</vt:lpstr>
      <vt:lpstr>Adigiana Toybox</vt:lpstr>
      <vt:lpstr>Arimo</vt:lpstr>
      <vt:lpstr>Jura Medium</vt:lpstr>
      <vt:lpstr>Jura Medium Bold</vt:lpstr>
      <vt:lpstr>Office Theme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Devnot 2020</dc:title>
  <cp:lastModifiedBy>Bora Kaşmer</cp:lastModifiedBy>
  <cp:revision>2</cp:revision>
  <dcterms:created xsi:type="dcterms:W3CDTF">2006-08-16T00:00:00Z</dcterms:created>
  <dcterms:modified xsi:type="dcterms:W3CDTF">2020-02-17T10:43:32Z</dcterms:modified>
  <dc:identifier>DADz_H3DdHg</dc:identifier>
</cp:coreProperties>
</file>